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56" r:id="rId6"/>
    <p:sldId id="264" r:id="rId7"/>
    <p:sldId id="262" r:id="rId8"/>
    <p:sldId id="263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E4B8D2-1738-9583-3ECD-59635E494A2E}" name="Elma Eižēnija Pētersone" initials="EP" userId="S::elma.eizenija.petersone@mk.gov.lv::7304989f-8e1a-4964-a3bf-9dcd27b6f3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D0CA5-0A30-93B6-3B8D-4FC8A58C3580}" v="2" dt="2025-01-09T07:54:11.290"/>
    <p1510:client id="{4DEEA06E-150F-07E2-BCB6-09E1D1E3650C}" v="3" dt="2025-01-08T18:57:47.911"/>
    <p1510:client id="{4F73F8EF-0F21-F9A9-6DD5-1E65EB9F1390}" v="584" dt="2025-01-09T13:25:36.586"/>
    <p1510:client id="{92FE71D3-0F24-1568-51BD-BEDC9C56A446}" v="10" dt="2025-01-09T13:49:10.105"/>
    <p1510:client id="{B6400D86-59CD-8794-2C73-6199CE9FC817}" v="206" dt="2025-01-09T13:42:55.1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ānis Ķīnasts" userId="S::janis.kinasts@mk.gov.lv::b1da4fe9-6404-4783-9cf5-101fddcf72b1" providerId="AD" clId="Web-{575F3E50-E00C-0367-96CF-BAE2A1FE6412}"/>
    <pc:docChg chg="modSld">
      <pc:chgData name="Jānis Ķīnasts" userId="S::janis.kinasts@mk.gov.lv::b1da4fe9-6404-4783-9cf5-101fddcf72b1" providerId="AD" clId="Web-{575F3E50-E00C-0367-96CF-BAE2A1FE6412}" dt="2024-11-26T11:09:03.539" v="22" actId="20577"/>
      <pc:docMkLst>
        <pc:docMk/>
      </pc:docMkLst>
      <pc:sldChg chg="modSp">
        <pc:chgData name="Jānis Ķīnasts" userId="S::janis.kinasts@mk.gov.lv::b1da4fe9-6404-4783-9cf5-101fddcf72b1" providerId="AD" clId="Web-{575F3E50-E00C-0367-96CF-BAE2A1FE6412}" dt="2024-11-26T11:09:03.539" v="22" actId="20577"/>
        <pc:sldMkLst>
          <pc:docMk/>
          <pc:sldMk cId="917369126" sldId="264"/>
        </pc:sldMkLst>
        <pc:spChg chg="mod">
          <ac:chgData name="Jānis Ķīnasts" userId="S::janis.kinasts@mk.gov.lv::b1da4fe9-6404-4783-9cf5-101fddcf72b1" providerId="AD" clId="Web-{575F3E50-E00C-0367-96CF-BAE2A1FE6412}" dt="2024-11-26T11:09:03.539" v="22" actId="20577"/>
          <ac:spMkLst>
            <pc:docMk/>
            <pc:sldMk cId="917369126" sldId="264"/>
            <ac:spMk id="3" creationId="{F16BAC14-8421-394D-A55C-77030B010380}"/>
          </ac:spMkLst>
        </pc:spChg>
      </pc:sldChg>
    </pc:docChg>
  </pc:docChgLst>
  <pc:docChgLst>
    <pc:chgData name="Uga Kristofers Kalendris" userId="S::uga.kristofers.kalendris@mk.gov.lv::a3904ae7-bf80-4e12-a456-76e5e31796a8" providerId="AD" clId="Web-{B6400D86-59CD-8794-2C73-6199CE9FC817}"/>
    <pc:docChg chg="modSld">
      <pc:chgData name="Uga Kristofers Kalendris" userId="S::uga.kristofers.kalendris@mk.gov.lv::a3904ae7-bf80-4e12-a456-76e5e31796a8" providerId="AD" clId="Web-{B6400D86-59CD-8794-2C73-6199CE9FC817}" dt="2025-01-09T13:42:53.399" v="324" actId="20577"/>
      <pc:docMkLst>
        <pc:docMk/>
      </pc:docMkLst>
      <pc:sldChg chg="modSp">
        <pc:chgData name="Uga Kristofers Kalendris" userId="S::uga.kristofers.kalendris@mk.gov.lv::a3904ae7-bf80-4e12-a456-76e5e31796a8" providerId="AD" clId="Web-{B6400D86-59CD-8794-2C73-6199CE9FC817}" dt="2025-01-09T13:37:21.939" v="295" actId="20577"/>
        <pc:sldMkLst>
          <pc:docMk/>
          <pc:sldMk cId="3279404568" sldId="260"/>
        </pc:sldMkLst>
        <pc:spChg chg="mod">
          <ac:chgData name="Uga Kristofers Kalendris" userId="S::uga.kristofers.kalendris@mk.gov.lv::a3904ae7-bf80-4e12-a456-76e5e31796a8" providerId="AD" clId="Web-{B6400D86-59CD-8794-2C73-6199CE9FC817}" dt="2025-01-09T13:37:21.939" v="295" actId="20577"/>
          <ac:spMkLst>
            <pc:docMk/>
            <pc:sldMk cId="3279404568" sldId="260"/>
            <ac:spMk id="3" creationId="{2C64BE91-B740-68B4-6564-0938036D52BC}"/>
          </ac:spMkLst>
        </pc:spChg>
      </pc:sldChg>
      <pc:sldChg chg="modSp">
        <pc:chgData name="Uga Kristofers Kalendris" userId="S::uga.kristofers.kalendris@mk.gov.lv::a3904ae7-bf80-4e12-a456-76e5e31796a8" providerId="AD" clId="Web-{B6400D86-59CD-8794-2C73-6199CE9FC817}" dt="2025-01-09T13:36:03.250" v="281" actId="20577"/>
        <pc:sldMkLst>
          <pc:docMk/>
          <pc:sldMk cId="1261285936" sldId="262"/>
        </pc:sldMkLst>
        <pc:spChg chg="mod">
          <ac:chgData name="Uga Kristofers Kalendris" userId="S::uga.kristofers.kalendris@mk.gov.lv::a3904ae7-bf80-4e12-a456-76e5e31796a8" providerId="AD" clId="Web-{B6400D86-59CD-8794-2C73-6199CE9FC817}" dt="2025-01-09T13:36:03.250" v="281" actId="20577"/>
          <ac:spMkLst>
            <pc:docMk/>
            <pc:sldMk cId="1261285936" sldId="262"/>
            <ac:spMk id="3" creationId="{9C696CC0-82D8-08CB-B131-1D85156B54C4}"/>
          </ac:spMkLst>
        </pc:spChg>
      </pc:sldChg>
      <pc:sldChg chg="modSp modCm">
        <pc:chgData name="Uga Kristofers Kalendris" userId="S::uga.kristofers.kalendris@mk.gov.lv::a3904ae7-bf80-4e12-a456-76e5e31796a8" providerId="AD" clId="Web-{B6400D86-59CD-8794-2C73-6199CE9FC817}" dt="2025-01-09T13:36:46.657" v="293" actId="20577"/>
        <pc:sldMkLst>
          <pc:docMk/>
          <pc:sldMk cId="1248564880" sldId="263"/>
        </pc:sldMkLst>
        <pc:spChg chg="mod">
          <ac:chgData name="Uga Kristofers Kalendris" userId="S::uga.kristofers.kalendris@mk.gov.lv::a3904ae7-bf80-4e12-a456-76e5e31796a8" providerId="AD" clId="Web-{B6400D86-59CD-8794-2C73-6199CE9FC817}" dt="2025-01-09T13:36:46.657" v="293" actId="20577"/>
          <ac:spMkLst>
            <pc:docMk/>
            <pc:sldMk cId="1248564880" sldId="263"/>
            <ac:spMk id="3" creationId="{4B748BE0-1890-47ED-B8D9-FA5F6051912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Uga Kristofers Kalendris" userId="S::uga.kristofers.kalendris@mk.gov.lv::a3904ae7-bf80-4e12-a456-76e5e31796a8" providerId="AD" clId="Web-{B6400D86-59CD-8794-2C73-6199CE9FC817}" dt="2025-01-09T08:06:40.121" v="216" actId="20577"/>
              <pc2:cmMkLst xmlns:pc2="http://schemas.microsoft.com/office/powerpoint/2019/9/main/command">
                <pc:docMk/>
                <pc:sldMk cId="1248564880" sldId="263"/>
                <pc2:cmMk id="{FCCBA15D-E5A7-48FB-935C-04AA671334AB}"/>
              </pc2:cmMkLst>
            </pc226:cmChg>
          </p:ext>
        </pc:extLst>
      </pc:sldChg>
      <pc:sldChg chg="modSp">
        <pc:chgData name="Uga Kristofers Kalendris" userId="S::uga.kristofers.kalendris@mk.gov.lv::a3904ae7-bf80-4e12-a456-76e5e31796a8" providerId="AD" clId="Web-{B6400D86-59CD-8794-2C73-6199CE9FC817}" dt="2025-01-09T13:42:53.399" v="324" actId="20577"/>
        <pc:sldMkLst>
          <pc:docMk/>
          <pc:sldMk cId="917369126" sldId="264"/>
        </pc:sldMkLst>
        <pc:spChg chg="mod">
          <ac:chgData name="Uga Kristofers Kalendris" userId="S::uga.kristofers.kalendris@mk.gov.lv::a3904ae7-bf80-4e12-a456-76e5e31796a8" providerId="AD" clId="Web-{B6400D86-59CD-8794-2C73-6199CE9FC817}" dt="2025-01-09T13:42:53.399" v="324" actId="20577"/>
          <ac:spMkLst>
            <pc:docMk/>
            <pc:sldMk cId="917369126" sldId="264"/>
            <ac:spMk id="3" creationId="{F16BAC14-8421-394D-A55C-77030B010380}"/>
          </ac:spMkLst>
        </pc:spChg>
      </pc:sldChg>
    </pc:docChg>
  </pc:docChgLst>
  <pc:docChgLst>
    <pc:chgData name="Elma Eižēnija Pētersone" userId="S::elma.eizenija.petersone@mk.gov.lv::7304989f-8e1a-4964-a3bf-9dcd27b6f34e" providerId="AD" clId="Web-{4DEEA06E-150F-07E2-BCB6-09E1D1E3650C}"/>
    <pc:docChg chg="mod">
      <pc:chgData name="Elma Eižēnija Pētersone" userId="S::elma.eizenija.petersone@mk.gov.lv::7304989f-8e1a-4964-a3bf-9dcd27b6f34e" providerId="AD" clId="Web-{4DEEA06E-150F-07E2-BCB6-09E1D1E3650C}" dt="2025-01-08T18:56:04.316" v="0"/>
      <pc:docMkLst>
        <pc:docMk/>
      </pc:docMkLst>
    </pc:docChg>
  </pc:docChgLst>
  <pc:docChgLst>
    <pc:chgData name="Elma Eižēnija Pētersone" userId="S::elma.eizenija.petersone@mk.gov.lv::7304989f-8e1a-4964-a3bf-9dcd27b6f34e" providerId="AD" clId="Web-{92FE71D3-0F24-1568-51BD-BEDC9C56A446}"/>
    <pc:docChg chg="modSld">
      <pc:chgData name="Elma Eižēnija Pētersone" userId="S::elma.eizenija.petersone@mk.gov.lv::7304989f-8e1a-4964-a3bf-9dcd27b6f34e" providerId="AD" clId="Web-{92FE71D3-0F24-1568-51BD-BEDC9C56A446}" dt="2025-01-09T13:49:10.105" v="9" actId="20577"/>
      <pc:docMkLst>
        <pc:docMk/>
      </pc:docMkLst>
      <pc:sldChg chg="modSp">
        <pc:chgData name="Elma Eižēnija Pētersone" userId="S::elma.eizenija.petersone@mk.gov.lv::7304989f-8e1a-4964-a3bf-9dcd27b6f34e" providerId="AD" clId="Web-{92FE71D3-0F24-1568-51BD-BEDC9C56A446}" dt="2025-01-09T13:49:10.105" v="9" actId="20577"/>
        <pc:sldMkLst>
          <pc:docMk/>
          <pc:sldMk cId="3279404568" sldId="260"/>
        </pc:sldMkLst>
        <pc:spChg chg="mod">
          <ac:chgData name="Elma Eižēnija Pētersone" userId="S::elma.eizenija.petersone@mk.gov.lv::7304989f-8e1a-4964-a3bf-9dcd27b6f34e" providerId="AD" clId="Web-{92FE71D3-0F24-1568-51BD-BEDC9C56A446}" dt="2025-01-09T13:49:10.105" v="9" actId="20577"/>
          <ac:spMkLst>
            <pc:docMk/>
            <pc:sldMk cId="3279404568" sldId="260"/>
            <ac:spMk id="3" creationId="{2C64BE91-B740-68B4-6564-0938036D52BC}"/>
          </ac:spMkLst>
        </pc:spChg>
      </pc:sldChg>
    </pc:docChg>
  </pc:docChgLst>
  <pc:docChgLst>
    <pc:chgData name="Jānis Ķīnasts" userId="S::janis.kinasts@mk.gov.lv::b1da4fe9-6404-4783-9cf5-101fddcf72b1" providerId="AD" clId="Web-{4F73F8EF-0F21-F9A9-6DD5-1E65EB9F1390}"/>
    <pc:docChg chg="modSld">
      <pc:chgData name="Jānis Ķīnasts" userId="S::janis.kinasts@mk.gov.lv::b1da4fe9-6404-4783-9cf5-101fddcf72b1" providerId="AD" clId="Web-{4F73F8EF-0F21-F9A9-6DD5-1E65EB9F1390}" dt="2025-01-09T13:25:36.586" v="578" actId="20577"/>
      <pc:docMkLst>
        <pc:docMk/>
      </pc:docMkLst>
      <pc:sldChg chg="modSp">
        <pc:chgData name="Jānis Ķīnasts" userId="S::janis.kinasts@mk.gov.lv::b1da4fe9-6404-4783-9cf5-101fddcf72b1" providerId="AD" clId="Web-{4F73F8EF-0F21-F9A9-6DD5-1E65EB9F1390}" dt="2025-01-09T13:23:09.237" v="507" actId="20577"/>
        <pc:sldMkLst>
          <pc:docMk/>
          <pc:sldMk cId="3279404568" sldId="260"/>
        </pc:sldMkLst>
        <pc:spChg chg="mod">
          <ac:chgData name="Jānis Ķīnasts" userId="S::janis.kinasts@mk.gov.lv::b1da4fe9-6404-4783-9cf5-101fddcf72b1" providerId="AD" clId="Web-{4F73F8EF-0F21-F9A9-6DD5-1E65EB9F1390}" dt="2025-01-09T13:23:09.237" v="507" actId="20577"/>
          <ac:spMkLst>
            <pc:docMk/>
            <pc:sldMk cId="3279404568" sldId="260"/>
            <ac:spMk id="3" creationId="{2C64BE91-B740-68B4-6564-0938036D52BC}"/>
          </ac:spMkLst>
        </pc:spChg>
      </pc:sldChg>
      <pc:sldChg chg="modSp">
        <pc:chgData name="Jānis Ķīnasts" userId="S::janis.kinasts@mk.gov.lv::b1da4fe9-6404-4783-9cf5-101fddcf72b1" providerId="AD" clId="Web-{4F73F8EF-0F21-F9A9-6DD5-1E65EB9F1390}" dt="2025-01-09T13:24:15.458" v="536" actId="20577"/>
        <pc:sldMkLst>
          <pc:docMk/>
          <pc:sldMk cId="1261285936" sldId="262"/>
        </pc:sldMkLst>
        <pc:spChg chg="mod">
          <ac:chgData name="Jānis Ķīnasts" userId="S::janis.kinasts@mk.gov.lv::b1da4fe9-6404-4783-9cf5-101fddcf72b1" providerId="AD" clId="Web-{4F73F8EF-0F21-F9A9-6DD5-1E65EB9F1390}" dt="2025-01-09T13:24:15.458" v="536" actId="20577"/>
          <ac:spMkLst>
            <pc:docMk/>
            <pc:sldMk cId="1261285936" sldId="262"/>
            <ac:spMk id="3" creationId="{9C696CC0-82D8-08CB-B131-1D85156B54C4}"/>
          </ac:spMkLst>
        </pc:spChg>
      </pc:sldChg>
      <pc:sldChg chg="modSp">
        <pc:chgData name="Jānis Ķīnasts" userId="S::janis.kinasts@mk.gov.lv::b1da4fe9-6404-4783-9cf5-101fddcf72b1" providerId="AD" clId="Web-{4F73F8EF-0F21-F9A9-6DD5-1E65EB9F1390}" dt="2025-01-09T13:22:14" v="462" actId="20577"/>
        <pc:sldMkLst>
          <pc:docMk/>
          <pc:sldMk cId="1248564880" sldId="263"/>
        </pc:sldMkLst>
        <pc:spChg chg="mod">
          <ac:chgData name="Jānis Ķīnasts" userId="S::janis.kinasts@mk.gov.lv::b1da4fe9-6404-4783-9cf5-101fddcf72b1" providerId="AD" clId="Web-{4F73F8EF-0F21-F9A9-6DD5-1E65EB9F1390}" dt="2025-01-09T13:22:14" v="462" actId="20577"/>
          <ac:spMkLst>
            <pc:docMk/>
            <pc:sldMk cId="1248564880" sldId="263"/>
            <ac:spMk id="3" creationId="{4B748BE0-1890-47ED-B8D9-FA5F6051912C}"/>
          </ac:spMkLst>
        </pc:spChg>
      </pc:sldChg>
      <pc:sldChg chg="modSp">
        <pc:chgData name="Jānis Ķīnasts" userId="S::janis.kinasts@mk.gov.lv::b1da4fe9-6404-4783-9cf5-101fddcf72b1" providerId="AD" clId="Web-{4F73F8EF-0F21-F9A9-6DD5-1E65EB9F1390}" dt="2025-01-09T13:25:36.586" v="578" actId="20577"/>
        <pc:sldMkLst>
          <pc:docMk/>
          <pc:sldMk cId="917369126" sldId="264"/>
        </pc:sldMkLst>
        <pc:spChg chg="mod">
          <ac:chgData name="Jānis Ķīnasts" userId="S::janis.kinasts@mk.gov.lv::b1da4fe9-6404-4783-9cf5-101fddcf72b1" providerId="AD" clId="Web-{4F73F8EF-0F21-F9A9-6DD5-1E65EB9F1390}" dt="2025-01-09T13:25:36.586" v="578" actId="20577"/>
          <ac:spMkLst>
            <pc:docMk/>
            <pc:sldMk cId="917369126" sldId="264"/>
            <ac:spMk id="3" creationId="{F16BAC14-8421-394D-A55C-77030B0103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5A2B9-5CBA-63BA-0FCB-FB600E14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Par pieteikuma-prezentācijas aizpildīšanu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ECCC5-2701-C0B6-6B52-882E0A45E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lv-LV" b="1">
                <a:cs typeface="Calibri" panose="020F0502020204030204"/>
              </a:rPr>
              <a:t>Jūsu pieteikums ir šī prezentācija! 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To nepieciešams aizpildīt, iekļaujoties turpmākajos 5 slaidos, katrā no tiem iespējami precīzi atspoguļojot prasīto informāciju.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Vizualizējiet informāciju vienkārši uztveramā veidā, esiet radoši un izvairieties no gariem teikumiem!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Krāsu, burtveidolu un grafikas dizaina lietojumu atstājam jūsu vai iestādes zīmola vadlīniju ziņā.</a:t>
            </a:r>
          </a:p>
          <a:p>
            <a:pPr marL="0" indent="0">
              <a:buNone/>
            </a:pPr>
            <a:endParaRPr lang="lv-LV">
              <a:cs typeface="Calibri" panose="020F0502020204030204"/>
            </a:endParaRPr>
          </a:p>
          <a:p>
            <a:pPr marL="0" indent="0">
              <a:buNone/>
            </a:pPr>
            <a:r>
              <a:rPr lang="lv-LV" u="sng">
                <a:cs typeface="Calibri" panose="020F0502020204030204"/>
              </a:rPr>
              <a:t>Šis slaids ir dzēšams!</a:t>
            </a:r>
          </a:p>
        </p:txBody>
      </p:sp>
    </p:spTree>
    <p:extLst>
      <p:ext uri="{BB962C8B-B14F-4D97-AF65-F5344CB8AC3E}">
        <p14:creationId xmlns:p14="http://schemas.microsoft.com/office/powerpoint/2010/main" val="1558311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[Inovācijas sprinta nosaukums]</a:t>
            </a:r>
            <a:endParaRPr lang="en-US" b="1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r>
              <a:rPr lang="lv-LV">
                <a:cs typeface="Calibri"/>
              </a:rPr>
              <a:t>Iestāde:</a:t>
            </a:r>
            <a:endParaRPr lang="lv-LV"/>
          </a:p>
          <a:p>
            <a:pPr algn="l"/>
            <a:r>
              <a:rPr lang="lv-LV">
                <a:cs typeface="Calibri"/>
              </a:rPr>
              <a:t>Pieteikuma autors:</a:t>
            </a:r>
          </a:p>
          <a:p>
            <a:pPr algn="l"/>
            <a:r>
              <a:rPr lang="lv-LV">
                <a:cs typeface="Calibri"/>
              </a:rPr>
              <a:t>Pieteikuma saskaņotājs:</a:t>
            </a:r>
          </a:p>
          <a:p>
            <a:pPr algn="l"/>
            <a:r>
              <a:rPr lang="lv-LV">
                <a:cs typeface="Calibri"/>
              </a:rPr>
              <a:t>Vieta un datums:</a:t>
            </a:r>
          </a:p>
          <a:p>
            <a:endParaRPr lang="lv-LV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E9C1-1F9A-646F-3701-05D24FF0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Problēma un gaidas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BAC14-8421-394D-A55C-77030B010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Kas ir jūsu problēma un kāpēc tā ir piemērota inovācijas sprinta formātam?</a:t>
            </a:r>
            <a:endParaRPr lang="en-US">
              <a:cs typeface="Calibri" panose="020F0502020204030204"/>
            </a:endParaRPr>
          </a:p>
          <a:p>
            <a:pPr marL="457200" indent="-457200"/>
            <a:r>
              <a:rPr lang="en-US" err="1">
                <a:ea typeface="Calibri"/>
                <a:cs typeface="Calibri"/>
              </a:rPr>
              <a:t>Kādi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dati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uzrāda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šo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problēmu</a:t>
            </a:r>
            <a:r>
              <a:rPr lang="en-US">
                <a:ea typeface="Calibri"/>
                <a:cs typeface="Calibri"/>
              </a:rPr>
              <a:t>?</a:t>
            </a:r>
          </a:p>
          <a:p>
            <a:pPr marL="457200" indent="-457200"/>
            <a:r>
              <a:rPr lang="lv-LV">
                <a:cs typeface="Calibri" panose="020F0502020204030204"/>
              </a:rPr>
              <a:t>Kā ir veikta problēmas </a:t>
            </a:r>
            <a:r>
              <a:rPr lang="lv-LV" err="1">
                <a:cs typeface="Calibri" panose="020F0502020204030204"/>
              </a:rPr>
              <a:t>priekšizpēte</a:t>
            </a:r>
            <a:r>
              <a:rPr lang="lv-LV">
                <a:cs typeface="Calibri" panose="020F0502020204030204"/>
              </a:rPr>
              <a:t>?</a:t>
            </a:r>
            <a:endParaRPr lang="lv-LV"/>
          </a:p>
          <a:p>
            <a:pPr marL="457200" indent="-457200"/>
            <a:r>
              <a:rPr lang="lv-LV">
                <a:cs typeface="Calibri" panose="020F0502020204030204"/>
              </a:rPr>
              <a:t>Kādu vērtību sabiedrībai radīs problēmas atrisināšana?</a:t>
            </a:r>
            <a:endParaRPr lang="lv-LV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736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86F9-1DE2-5E24-C056-76C6F6AF2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Sprinta rezultāts</a:t>
            </a:r>
            <a:endParaRPr lang="lv-LV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96CC0-82D8-08CB-B131-1D85156B5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Kāda veida prototipu (problēmas risinājuma modeli) jūs sagaidāt inovācijas sprinta rezultātā?</a:t>
            </a:r>
          </a:p>
          <a:p>
            <a:pPr marL="457200" indent="-457200"/>
            <a:r>
              <a:rPr lang="lv-LV">
                <a:ea typeface="Calibri"/>
                <a:cs typeface="Calibri" panose="020F0502020204030204"/>
              </a:rPr>
              <a:t>Kādi ir lielākie inovācijas sprinta neizdošanās riski?</a:t>
            </a:r>
          </a:p>
          <a:p>
            <a:pPr marL="457200" indent="-457200"/>
            <a:r>
              <a:rPr lang="lv-LV">
                <a:ea typeface="Calibri"/>
                <a:cs typeface="Calibri" panose="020F0502020204030204"/>
              </a:rPr>
              <a:t>Kā jūs plānojat noteikt, ka ir izstrādāts vēlamās izšķirtspējas problēmas risinājuma modelis?</a:t>
            </a:r>
          </a:p>
        </p:txBody>
      </p:sp>
    </p:spTree>
    <p:extLst>
      <p:ext uri="{BB962C8B-B14F-4D97-AF65-F5344CB8AC3E}">
        <p14:creationId xmlns:p14="http://schemas.microsoft.com/office/powerpoint/2010/main" val="1261285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DEC3-52AC-99F4-CF92-5901CC70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Rezultātu pārbaude un ieviešana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48BE0-1890-47ED-B8D9-FA5F60519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ea typeface="Calibri"/>
                <a:cs typeface="Calibri"/>
              </a:rPr>
              <a:t>Kā jūs pārbaudīsiet inovācijas sprintā sasniegto rezultātu dzīvotspēju?</a:t>
            </a:r>
            <a:endParaRPr lang="lv-LV">
              <a:cs typeface="Calibri"/>
            </a:endParaRPr>
          </a:p>
          <a:p>
            <a:pPr marL="457200" indent="-457200"/>
            <a:r>
              <a:rPr lang="lv-LV">
                <a:ea typeface="Calibri"/>
                <a:cs typeface="Calibri"/>
              </a:rPr>
              <a:t>Kā jūs organizēsiet inovācijas sprinta radītā prototipa (problēmas risinājuma modeļa) testēšanu?</a:t>
            </a:r>
            <a:endParaRPr lang="lv-LV"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Kā jūs nodrošināsiet inovācijas sprinta rezultātu ieviešanu praksē?</a:t>
            </a:r>
            <a:endParaRPr lang="lv-LV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856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F8322-9738-4408-5B75-EC0F3CA9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Sprinta komanda: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4BE91-B740-68B4-6564-0938036D5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/>
              </a:rPr>
              <a:t>Komandas vadītājs;</a:t>
            </a:r>
          </a:p>
          <a:p>
            <a:pPr marL="457200" indent="-457200"/>
            <a:r>
              <a:rPr lang="lv-LV">
                <a:cs typeface="Calibri"/>
              </a:rPr>
              <a:t>Atbildīgais par </a:t>
            </a:r>
            <a:r>
              <a:rPr lang="lv-LV" err="1">
                <a:cs typeface="Calibri"/>
              </a:rPr>
              <a:t>priekšizpēti</a:t>
            </a:r>
            <a:r>
              <a:rPr lang="lv-LV">
                <a:cs typeface="Calibri"/>
              </a:rPr>
              <a:t> un problēmas definēšanu;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sprinta komandas izveidi un darba organizēšanu;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iekšējo komunikāciju un sprinta norises dokumentēšanu;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rezultātu pārbaudīšanu un ieviešanu.</a:t>
            </a:r>
            <a:endParaRPr lang="lv-LV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9404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5d94952-c2dd-4c37-9323-957711c3206e">
      <Terms xmlns="http://schemas.microsoft.com/office/infopath/2007/PartnerControls"/>
    </lcf76f155ced4ddcb4097134ff3c332f>
    <TaxCatchAll xmlns="61811765-27af-459a-92b6-2953229e9bc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68150C342C141AAAAA5B000FBD1ED" ma:contentTypeVersion="18" ma:contentTypeDescription="Create a new document." ma:contentTypeScope="" ma:versionID="0b7157a8b910b94d376d6a71cf318f42">
  <xsd:schema xmlns:xsd="http://www.w3.org/2001/XMLSchema" xmlns:xs="http://www.w3.org/2001/XMLSchema" xmlns:p="http://schemas.microsoft.com/office/2006/metadata/properties" xmlns:ns2="e5d94952-c2dd-4c37-9323-957711c3206e" xmlns:ns3="61811765-27af-459a-92b6-2953229e9bcb" targetNamespace="http://schemas.microsoft.com/office/2006/metadata/properties" ma:root="true" ma:fieldsID="8a7f7e9fd0b3842ddd2084685bc09533" ns2:_="" ns3:_="">
    <xsd:import namespace="e5d94952-c2dd-4c37-9323-957711c3206e"/>
    <xsd:import namespace="61811765-27af-459a-92b6-2953229e9b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d94952-c2dd-4c37-9323-957711c320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4c26a82-2b24-45e5-89b7-c1f884b4c0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811765-27af-459a-92b6-2953229e9bc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523317b-b430-4708-913e-5e7f4eefca71}" ma:internalName="TaxCatchAll" ma:showField="CatchAllData" ma:web="61811765-27af-459a-92b6-2953229e9b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45A046-8A55-4CBB-9668-EA2C001AD3BE}">
  <ds:schemaRefs>
    <ds:schemaRef ds:uri="61811765-27af-459a-92b6-2953229e9bcb"/>
    <ds:schemaRef ds:uri="e5d94952-c2dd-4c37-9323-957711c3206e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9FA6A8C-B605-4995-8B43-DBCDB50229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49C8F0-FCAB-44B1-B556-B9D332687790}">
  <ds:schemaRefs>
    <ds:schemaRef ds:uri="61811765-27af-459a-92b6-2953229e9bcb"/>
    <ds:schemaRef ds:uri="e5d94952-c2dd-4c37-9323-957711c3206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Par pieteikuma-prezentācijas aizpildīšanu</vt:lpstr>
      <vt:lpstr>[Inovācijas sprinta nosaukums]</vt:lpstr>
      <vt:lpstr>Problēma un gaidas</vt:lpstr>
      <vt:lpstr>Sprinta rezultāts</vt:lpstr>
      <vt:lpstr>Rezultātu pārbaude un ieviešana</vt:lpstr>
      <vt:lpstr>Sprinta komanda: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Evija Taurene</dc:creator>
  <cp:revision>1</cp:revision>
  <dcterms:created xsi:type="dcterms:W3CDTF">2024-01-15T10:24:52Z</dcterms:created>
  <dcterms:modified xsi:type="dcterms:W3CDTF">2025-01-09T13:49:45Z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0x0101001B368150C342C141AAAAA5B000FBD1ED</vt:lpwstr>
  </property>
  <property fmtid="{D5CDD505-2E9C-101B-9397-08002B2CF9AE}" pid="3" name="MediaServiceImageTags">
    <vt:lpwstr/>
  </property>
</Properties>
</file>